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4" r:id="rId3"/>
    <p:sldId id="260" r:id="rId4"/>
    <p:sldId id="268" r:id="rId5"/>
    <p:sldId id="259" r:id="rId6"/>
    <p:sldId id="257" r:id="rId7"/>
    <p:sldId id="262" r:id="rId8"/>
    <p:sldId id="261" r:id="rId9"/>
    <p:sldId id="266" r:id="rId10"/>
    <p:sldId id="258" r:id="rId11"/>
    <p:sldId id="263" r:id="rId12"/>
    <p:sldId id="265" r:id="rId13"/>
    <p:sldId id="267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C8FD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44" autoAdjust="0"/>
    <p:restoredTop sz="94660"/>
  </p:normalViewPr>
  <p:slideViewPr>
    <p:cSldViewPr snapToGrid="0">
      <p:cViewPr varScale="1">
        <p:scale>
          <a:sx n="68" d="100"/>
          <a:sy n="68" d="100"/>
        </p:scale>
        <p:origin x="90" y="18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C5886A-2A1E-4F48-A34C-7621E8A7594C}" type="datetimeFigureOut">
              <a:rPr lang="en-GB" smtClean="0"/>
              <a:t>25/11/2021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56F38-C2CA-4247-82D7-DA55AEEBCC8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976649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C5886A-2A1E-4F48-A34C-7621E8A7594C}" type="datetimeFigureOut">
              <a:rPr lang="en-GB" smtClean="0"/>
              <a:t>25/11/2021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56F38-C2CA-4247-82D7-DA55AEEBCC8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771489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C5886A-2A1E-4F48-A34C-7621E8A7594C}" type="datetimeFigureOut">
              <a:rPr lang="en-GB" smtClean="0"/>
              <a:t>25/11/2021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56F38-C2CA-4247-82D7-DA55AEEBCC8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519148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C5886A-2A1E-4F48-A34C-7621E8A7594C}" type="datetimeFigureOut">
              <a:rPr lang="en-GB" smtClean="0"/>
              <a:t>25/11/2021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56F38-C2CA-4247-82D7-DA55AEEBCC8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4822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C5886A-2A1E-4F48-A34C-7621E8A7594C}" type="datetimeFigureOut">
              <a:rPr lang="en-GB" smtClean="0"/>
              <a:t>25/11/2021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56F38-C2CA-4247-82D7-DA55AEEBCC8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345466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C5886A-2A1E-4F48-A34C-7621E8A7594C}" type="datetimeFigureOut">
              <a:rPr lang="en-GB" smtClean="0"/>
              <a:t>25/11/2021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56F38-C2CA-4247-82D7-DA55AEEBCC8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841605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C5886A-2A1E-4F48-A34C-7621E8A7594C}" type="datetimeFigureOut">
              <a:rPr lang="en-GB" smtClean="0"/>
              <a:t>25/11/2021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56F38-C2CA-4247-82D7-DA55AEEBCC8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309709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C5886A-2A1E-4F48-A34C-7621E8A7594C}" type="datetimeFigureOut">
              <a:rPr lang="en-GB" smtClean="0"/>
              <a:t>25/11/2021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56F38-C2CA-4247-82D7-DA55AEEBCC8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212615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C5886A-2A1E-4F48-A34C-7621E8A7594C}" type="datetimeFigureOut">
              <a:rPr lang="en-GB" smtClean="0"/>
              <a:t>25/11/2021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56F38-C2CA-4247-82D7-DA55AEEBCC8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32666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C5886A-2A1E-4F48-A34C-7621E8A7594C}" type="datetimeFigureOut">
              <a:rPr lang="en-GB" smtClean="0"/>
              <a:t>25/11/2021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56F38-C2CA-4247-82D7-DA55AEEBCC8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690812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C5886A-2A1E-4F48-A34C-7621E8A7594C}" type="datetimeFigureOut">
              <a:rPr lang="en-GB" smtClean="0"/>
              <a:t>25/11/2021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56F38-C2CA-4247-82D7-DA55AEEBCC8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883296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C8FD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C5886A-2A1E-4F48-A34C-7621E8A7594C}" type="datetimeFigureOut">
              <a:rPr lang="en-GB" smtClean="0"/>
              <a:t>25/11/2021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756F38-C2CA-4247-82D7-DA55AEEBCC8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699828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12874" y="883212"/>
            <a:ext cx="10166252" cy="2387600"/>
          </a:xfrm>
        </p:spPr>
        <p:txBody>
          <a:bodyPr>
            <a:noAutofit/>
          </a:bodyPr>
          <a:lstStyle/>
          <a:p>
            <a:r>
              <a:rPr lang="en-GB" sz="7200" b="1" dirty="0" smtClean="0">
                <a:solidFill>
                  <a:schemeClr val="bg1"/>
                </a:solidFill>
                <a:latin typeface="SassoonPrimaryInfant" pitchFamily="2" charset="0"/>
              </a:rPr>
              <a:t>Welcome to Horncastle Community Primary School</a:t>
            </a:r>
            <a:endParaRPr lang="en-GB" sz="7200" b="1" dirty="0">
              <a:solidFill>
                <a:schemeClr val="bg1"/>
              </a:solidFill>
              <a:latin typeface="SassoonPrimaryInfant" pitchFamily="2" charset="0"/>
            </a:endParaRPr>
          </a:p>
        </p:txBody>
      </p:sp>
      <p:pic>
        <p:nvPicPr>
          <p:cNvPr id="7" name="Picture 2" descr="image00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4714" y="3414503"/>
            <a:ext cx="3376246" cy="32132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98144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657" y="140677"/>
            <a:ext cx="6635932" cy="497694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6266" y="3177287"/>
            <a:ext cx="4787981" cy="3576209"/>
          </a:xfrm>
          <a:prstGeom prst="rect">
            <a:avLst/>
          </a:prstGeom>
        </p:spPr>
      </p:pic>
      <p:sp>
        <p:nvSpPr>
          <p:cNvPr id="6" name="Explosion 2 5"/>
          <p:cNvSpPr/>
          <p:nvPr/>
        </p:nvSpPr>
        <p:spPr>
          <a:xfrm rot="1096087">
            <a:off x="6799466" y="539906"/>
            <a:ext cx="5279899" cy="2782310"/>
          </a:xfrm>
          <a:prstGeom prst="irregularSeal2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TextBox 6"/>
          <p:cNvSpPr txBox="1"/>
          <p:nvPr/>
        </p:nvSpPr>
        <p:spPr>
          <a:xfrm rot="450995">
            <a:off x="7682717" y="1669451"/>
            <a:ext cx="304364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 smtClean="0">
                <a:solidFill>
                  <a:schemeClr val="bg1"/>
                </a:solidFill>
                <a:latin typeface="SassoonPrimaryInfant" pitchFamily="2" charset="0"/>
              </a:rPr>
              <a:t>Climbing Frame</a:t>
            </a:r>
            <a:endParaRPr lang="en-GB" sz="2800" dirty="0">
              <a:solidFill>
                <a:schemeClr val="bg1"/>
              </a:solidFill>
              <a:latin typeface="SassoonPrimaryInfant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7950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4480" y="1645920"/>
            <a:ext cx="6568440" cy="492633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758" y="182880"/>
            <a:ext cx="5597821" cy="4181089"/>
          </a:xfrm>
          <a:prstGeom prst="rect">
            <a:avLst/>
          </a:prstGeom>
        </p:spPr>
      </p:pic>
      <p:sp>
        <p:nvSpPr>
          <p:cNvPr id="5" name="Explosion 2 4"/>
          <p:cNvSpPr/>
          <p:nvPr/>
        </p:nvSpPr>
        <p:spPr>
          <a:xfrm rot="727129">
            <a:off x="7104879" y="126542"/>
            <a:ext cx="4419811" cy="2376135"/>
          </a:xfrm>
          <a:prstGeom prst="irregularSeal2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Explosion 2 5"/>
          <p:cNvSpPr/>
          <p:nvPr/>
        </p:nvSpPr>
        <p:spPr>
          <a:xfrm>
            <a:off x="915373" y="3838424"/>
            <a:ext cx="4868205" cy="2553509"/>
          </a:xfrm>
          <a:prstGeom prst="irregularSeal2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TextBox 6"/>
          <p:cNvSpPr txBox="1"/>
          <p:nvPr/>
        </p:nvSpPr>
        <p:spPr>
          <a:xfrm rot="20715336">
            <a:off x="1618103" y="4733548"/>
            <a:ext cx="304364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 smtClean="0">
                <a:solidFill>
                  <a:schemeClr val="bg1"/>
                </a:solidFill>
                <a:latin typeface="SassoonPrimaryInfant" pitchFamily="2" charset="0"/>
              </a:rPr>
              <a:t>Car and Bike Track</a:t>
            </a:r>
            <a:endParaRPr lang="en-GB" sz="3200" dirty="0">
              <a:solidFill>
                <a:schemeClr val="bg1"/>
              </a:solidFill>
              <a:latin typeface="SassoonPrimaryInfant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624099" y="1022221"/>
            <a:ext cx="304364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 smtClean="0">
                <a:solidFill>
                  <a:schemeClr val="bg1"/>
                </a:solidFill>
                <a:latin typeface="SassoonPrimaryInfant" pitchFamily="2" charset="0"/>
              </a:rPr>
              <a:t>Tunnel</a:t>
            </a:r>
            <a:endParaRPr lang="en-GB" sz="3200" dirty="0">
              <a:solidFill>
                <a:schemeClr val="bg1"/>
              </a:solidFill>
              <a:latin typeface="SassoonPrimaryInfant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6715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8994" y="2586446"/>
            <a:ext cx="5360125" cy="402009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164439" y="3502960"/>
            <a:ext cx="3553217" cy="265394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222"/>
          <a:stretch/>
        </p:blipFill>
        <p:spPr>
          <a:xfrm>
            <a:off x="1712321" y="179865"/>
            <a:ext cx="5638800" cy="3543049"/>
          </a:xfrm>
          <a:prstGeom prst="rect">
            <a:avLst/>
          </a:prstGeom>
        </p:spPr>
      </p:pic>
      <p:sp>
        <p:nvSpPr>
          <p:cNvPr id="6" name="Explosion 2 5"/>
          <p:cNvSpPr/>
          <p:nvPr/>
        </p:nvSpPr>
        <p:spPr>
          <a:xfrm>
            <a:off x="2306279" y="3400007"/>
            <a:ext cx="4450884" cy="2392972"/>
          </a:xfrm>
          <a:prstGeom prst="irregularSeal2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Explosion 2 6"/>
          <p:cNvSpPr/>
          <p:nvPr/>
        </p:nvSpPr>
        <p:spPr>
          <a:xfrm rot="1117486">
            <a:off x="7568805" y="910641"/>
            <a:ext cx="4450884" cy="2392972"/>
          </a:xfrm>
          <a:prstGeom prst="irregularSeal2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TextBox 7"/>
          <p:cNvSpPr txBox="1"/>
          <p:nvPr/>
        </p:nvSpPr>
        <p:spPr>
          <a:xfrm rot="20949825">
            <a:off x="2739438" y="4230389"/>
            <a:ext cx="304364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 smtClean="0">
                <a:solidFill>
                  <a:schemeClr val="bg1"/>
                </a:solidFill>
                <a:latin typeface="SassoonPrimaryInfant" pitchFamily="2" charset="0"/>
              </a:rPr>
              <a:t>Role Play </a:t>
            </a:r>
          </a:p>
          <a:p>
            <a:pPr algn="ctr"/>
            <a:r>
              <a:rPr lang="en-GB" sz="2400" dirty="0" smtClean="0">
                <a:solidFill>
                  <a:schemeClr val="bg1"/>
                </a:solidFill>
                <a:latin typeface="SassoonPrimaryInfant" pitchFamily="2" charset="0"/>
              </a:rPr>
              <a:t>Shed </a:t>
            </a:r>
          </a:p>
        </p:txBody>
      </p:sp>
      <p:sp>
        <p:nvSpPr>
          <p:cNvPr id="9" name="TextBox 8"/>
          <p:cNvSpPr txBox="1"/>
          <p:nvPr/>
        </p:nvSpPr>
        <p:spPr>
          <a:xfrm rot="860475">
            <a:off x="8017284" y="1876294"/>
            <a:ext cx="30436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 smtClean="0">
                <a:solidFill>
                  <a:schemeClr val="bg1"/>
                </a:solidFill>
                <a:latin typeface="SassoonPrimaryInfant" pitchFamily="2" charset="0"/>
              </a:rPr>
              <a:t>Gravel Pit</a:t>
            </a:r>
            <a:endParaRPr lang="en-GB" sz="2400" dirty="0">
              <a:solidFill>
                <a:schemeClr val="bg1"/>
              </a:solidFill>
              <a:latin typeface="SassoonPrimaryInfant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0236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 txBox="1">
            <a:spLocks/>
          </p:cNvSpPr>
          <p:nvPr/>
        </p:nvSpPr>
        <p:spPr>
          <a:xfrm>
            <a:off x="0" y="502121"/>
            <a:ext cx="12191999" cy="5833365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dirty="0" smtClean="0"/>
          </a:p>
          <a:p>
            <a:pPr marL="0" indent="0" algn="ctr">
              <a:buNone/>
            </a:pPr>
            <a:r>
              <a:rPr lang="en-GB" sz="7200" dirty="0" smtClean="0">
                <a:solidFill>
                  <a:schemeClr val="accent5">
                    <a:lumMod val="75000"/>
                  </a:schemeClr>
                </a:solidFill>
                <a:latin typeface="SassoonPrimaryInfant" pitchFamily="2" charset="0"/>
              </a:rPr>
              <a:t>We hope you have enjoyed looking around our setting!</a:t>
            </a:r>
          </a:p>
          <a:p>
            <a:pPr marL="0" indent="0" algn="ctr">
              <a:buNone/>
            </a:pPr>
            <a:r>
              <a:rPr lang="en-GB" sz="7200" dirty="0" smtClean="0">
                <a:solidFill>
                  <a:schemeClr val="accent5">
                    <a:lumMod val="75000"/>
                  </a:schemeClr>
                </a:solidFill>
                <a:latin typeface="SassoonPrimaryInfant" pitchFamily="2" charset="0"/>
              </a:rPr>
              <a:t>We hope to see you very soon.</a:t>
            </a:r>
          </a:p>
          <a:p>
            <a:pPr marL="0" indent="0" algn="ctr">
              <a:buNone/>
            </a:pPr>
            <a:endParaRPr lang="en-GB" sz="7200" dirty="0" smtClean="0">
              <a:solidFill>
                <a:schemeClr val="accent5">
                  <a:lumMod val="75000"/>
                </a:schemeClr>
              </a:solidFill>
              <a:latin typeface="SassoonPrimaryInfant" pitchFamily="2" charset="0"/>
            </a:endParaRPr>
          </a:p>
          <a:p>
            <a:pPr marL="0" indent="0" algn="ctr">
              <a:buNone/>
            </a:pPr>
            <a:r>
              <a:rPr lang="en-GB" sz="7200" dirty="0" smtClean="0">
                <a:solidFill>
                  <a:schemeClr val="accent5">
                    <a:lumMod val="75000"/>
                  </a:schemeClr>
                </a:solidFill>
                <a:latin typeface="SassoonPrimaryInfant" pitchFamily="2" charset="0"/>
              </a:rPr>
              <a:t>The Nursery Team</a:t>
            </a:r>
            <a:endParaRPr lang="en-GB" sz="7200" dirty="0">
              <a:solidFill>
                <a:schemeClr val="accent5">
                  <a:lumMod val="75000"/>
                </a:schemeClr>
              </a:solidFill>
              <a:latin typeface="SassoonPrimaryInfant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4823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ubtitle 2"/>
          <p:cNvSpPr txBox="1">
            <a:spLocks/>
          </p:cNvSpPr>
          <p:nvPr/>
        </p:nvSpPr>
        <p:spPr>
          <a:xfrm>
            <a:off x="222070" y="274321"/>
            <a:ext cx="11652068" cy="633548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sz="3600" dirty="0" smtClean="0"/>
          </a:p>
          <a:p>
            <a:pPr marL="0" indent="0" algn="ctr">
              <a:buNone/>
            </a:pPr>
            <a:r>
              <a:rPr lang="en-GB" sz="11500" dirty="0" smtClean="0">
                <a:solidFill>
                  <a:schemeClr val="accent5">
                    <a:lumMod val="75000"/>
                  </a:schemeClr>
                </a:solidFill>
                <a:latin typeface="SassoonPrimaryInfant" pitchFamily="2" charset="0"/>
              </a:rPr>
              <a:t>Let’s have a look around our Nursery setting!</a:t>
            </a:r>
            <a:endParaRPr lang="en-GB" sz="11500" dirty="0">
              <a:solidFill>
                <a:schemeClr val="accent5">
                  <a:lumMod val="75000"/>
                </a:schemeClr>
              </a:solidFill>
              <a:latin typeface="SassoonPrimaryInfant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4920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477753" y="982003"/>
            <a:ext cx="6203856" cy="4633744"/>
          </a:xfrm>
          <a:prstGeom prst="rect">
            <a:avLst/>
          </a:prstGeom>
        </p:spPr>
      </p:pic>
      <p:sp>
        <p:nvSpPr>
          <p:cNvPr id="4" name="Cloud 3"/>
          <p:cNvSpPr/>
          <p:nvPr/>
        </p:nvSpPr>
        <p:spPr>
          <a:xfrm>
            <a:off x="5572086" y="665459"/>
            <a:ext cx="6404362" cy="5266831"/>
          </a:xfrm>
          <a:prstGeom prst="cloud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5" name="Subtitle 2"/>
          <p:cNvSpPr txBox="1">
            <a:spLocks/>
          </p:cNvSpPr>
          <p:nvPr/>
        </p:nvSpPr>
        <p:spPr>
          <a:xfrm>
            <a:off x="6337191" y="1515576"/>
            <a:ext cx="4395850" cy="3914551"/>
          </a:xfrm>
          <a:prstGeom prst="rect">
            <a:avLst/>
          </a:prstGeom>
        </p:spPr>
        <p:txBody>
          <a:bodyPr vert="horz" lIns="91440" tIns="45720" rIns="91440" bIns="45720" rtlCol="0">
            <a:normAutofit fontScale="3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dirty="0" smtClean="0">
              <a:ln>
                <a:solidFill>
                  <a:schemeClr val="bg1"/>
                </a:solidFill>
              </a:ln>
            </a:endParaRPr>
          </a:p>
          <a:p>
            <a:pPr marL="0" indent="0" algn="ctr">
              <a:buNone/>
            </a:pPr>
            <a:r>
              <a:rPr lang="en-GB" sz="13500" dirty="0" smtClean="0">
                <a:ln w="0"/>
                <a:solidFill>
                  <a:schemeClr val="accent5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SassoonPrimaryInfant" pitchFamily="2" charset="0"/>
              </a:rPr>
              <a:t>When you come into school, you will hang up your coat and bag on your own peg in the cloakroom.</a:t>
            </a:r>
            <a:endParaRPr lang="en-GB" sz="13500" dirty="0">
              <a:ln w="0"/>
              <a:solidFill>
                <a:schemeClr val="accent5">
                  <a:lumMod val="75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SassoonPrimaryInfant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6021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316021" y="1115555"/>
            <a:ext cx="6187972" cy="4621880"/>
          </a:xfrm>
          <a:prstGeom prst="rect">
            <a:avLst/>
          </a:prstGeom>
        </p:spPr>
      </p:pic>
      <p:sp>
        <p:nvSpPr>
          <p:cNvPr id="4" name="7-Point Star 3"/>
          <p:cNvSpPr/>
          <p:nvPr/>
        </p:nvSpPr>
        <p:spPr>
          <a:xfrm>
            <a:off x="452449" y="640413"/>
            <a:ext cx="6031480" cy="5572163"/>
          </a:xfrm>
          <a:prstGeom prst="star7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Subtitle 2"/>
          <p:cNvSpPr txBox="1">
            <a:spLocks/>
          </p:cNvSpPr>
          <p:nvPr/>
        </p:nvSpPr>
        <p:spPr>
          <a:xfrm>
            <a:off x="1587732" y="1864024"/>
            <a:ext cx="3815541" cy="3713815"/>
          </a:xfrm>
          <a:prstGeom prst="rect">
            <a:avLst/>
          </a:prstGeom>
        </p:spPr>
        <p:txBody>
          <a:bodyPr vert="horz" lIns="91440" tIns="45720" rIns="91440" bIns="45720" rtlCol="0">
            <a:normAutofit fontScale="40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dirty="0" smtClean="0">
              <a:ln>
                <a:solidFill>
                  <a:schemeClr val="bg1"/>
                </a:solidFill>
              </a:ln>
            </a:endParaRPr>
          </a:p>
          <a:p>
            <a:pPr marL="0" indent="0" algn="ctr">
              <a:buNone/>
            </a:pPr>
            <a:r>
              <a:rPr lang="en-GB" sz="12000" dirty="0" smtClean="0">
                <a:ln w="0"/>
                <a:solidFill>
                  <a:schemeClr val="accent5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SassoonPrimaryInfant" pitchFamily="2" charset="0"/>
              </a:rPr>
              <a:t>In the cloakroom, we have our toilets and sinks to wash your hands.</a:t>
            </a:r>
            <a:endParaRPr lang="en-GB" sz="12000" dirty="0">
              <a:ln w="0"/>
              <a:solidFill>
                <a:schemeClr val="accent5">
                  <a:lumMod val="75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SassoonPrimaryInfant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6401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199559" y="1419345"/>
            <a:ext cx="6076015" cy="4538257"/>
          </a:xfrm>
          <a:prstGeom prst="rect">
            <a:avLst/>
          </a:prstGeom>
        </p:spPr>
      </p:pic>
      <p:sp>
        <p:nvSpPr>
          <p:cNvPr id="5" name="Curved Up Ribbon 4"/>
          <p:cNvSpPr/>
          <p:nvPr/>
        </p:nvSpPr>
        <p:spPr>
          <a:xfrm>
            <a:off x="5107577" y="1631852"/>
            <a:ext cx="7084423" cy="3488788"/>
          </a:xfrm>
          <a:prstGeom prst="ellipseRibbon2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extBox 5"/>
          <p:cNvSpPr txBox="1"/>
          <p:nvPr/>
        </p:nvSpPr>
        <p:spPr>
          <a:xfrm>
            <a:off x="7421879" y="1631852"/>
            <a:ext cx="2455817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dirty="0" smtClean="0">
                <a:solidFill>
                  <a:schemeClr val="bg1"/>
                </a:solidFill>
                <a:latin typeface="SassoonPrimaryInfant" pitchFamily="2" charset="0"/>
              </a:rPr>
              <a:t>Welcome to the Nursery classroom</a:t>
            </a:r>
            <a:endParaRPr lang="en-GB" sz="4000" dirty="0">
              <a:solidFill>
                <a:schemeClr val="bg1"/>
              </a:solidFill>
              <a:latin typeface="SassoonPrimaryInfant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5632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121" y="419015"/>
            <a:ext cx="5474661" cy="408909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6274" y="2409595"/>
            <a:ext cx="5619175" cy="4197038"/>
          </a:xfrm>
          <a:prstGeom prst="rect">
            <a:avLst/>
          </a:prstGeom>
        </p:spPr>
      </p:pic>
      <p:sp>
        <p:nvSpPr>
          <p:cNvPr id="5" name="Explosion 2 4"/>
          <p:cNvSpPr/>
          <p:nvPr/>
        </p:nvSpPr>
        <p:spPr>
          <a:xfrm rot="771852">
            <a:off x="7275164" y="574306"/>
            <a:ext cx="4450884" cy="2392972"/>
          </a:xfrm>
          <a:prstGeom prst="irregularSeal2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Explosion 2 5"/>
          <p:cNvSpPr/>
          <p:nvPr/>
        </p:nvSpPr>
        <p:spPr>
          <a:xfrm>
            <a:off x="773009" y="4074817"/>
            <a:ext cx="4450884" cy="2392972"/>
          </a:xfrm>
          <a:prstGeom prst="irregularSeal2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TextBox 6"/>
          <p:cNvSpPr txBox="1"/>
          <p:nvPr/>
        </p:nvSpPr>
        <p:spPr>
          <a:xfrm rot="474022">
            <a:off x="7809327" y="1355293"/>
            <a:ext cx="304364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 smtClean="0">
                <a:solidFill>
                  <a:schemeClr val="bg1"/>
                </a:solidFill>
                <a:latin typeface="SassoonPrimaryInfant" pitchFamily="2" charset="0"/>
              </a:rPr>
              <a:t>Reading </a:t>
            </a:r>
          </a:p>
          <a:p>
            <a:pPr algn="ctr"/>
            <a:r>
              <a:rPr lang="en-GB" sz="2400" dirty="0" smtClean="0">
                <a:solidFill>
                  <a:schemeClr val="bg1"/>
                </a:solidFill>
                <a:latin typeface="SassoonPrimaryInfant" pitchFamily="2" charset="0"/>
              </a:rPr>
              <a:t>Area</a:t>
            </a:r>
            <a:endParaRPr lang="en-GB" sz="2400" dirty="0">
              <a:solidFill>
                <a:schemeClr val="bg1"/>
              </a:solidFill>
              <a:latin typeface="SassoonPrimaryInfant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 rot="20987974">
            <a:off x="1306503" y="4913842"/>
            <a:ext cx="304364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 smtClean="0">
                <a:solidFill>
                  <a:schemeClr val="bg1"/>
                </a:solidFill>
                <a:latin typeface="SassoonPrimaryInfant" pitchFamily="2" charset="0"/>
              </a:rPr>
              <a:t>Role Play </a:t>
            </a:r>
          </a:p>
          <a:p>
            <a:pPr algn="ctr"/>
            <a:r>
              <a:rPr lang="en-GB" sz="2400" dirty="0" smtClean="0">
                <a:solidFill>
                  <a:schemeClr val="bg1"/>
                </a:solidFill>
                <a:latin typeface="SassoonPrimaryInfant" pitchFamily="2" charset="0"/>
              </a:rPr>
              <a:t>Area</a:t>
            </a:r>
            <a:endParaRPr lang="en-GB" sz="2400" dirty="0">
              <a:solidFill>
                <a:schemeClr val="bg1"/>
              </a:solidFill>
              <a:latin typeface="SassoonPrimaryInfant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3123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953" y="176850"/>
            <a:ext cx="5613143" cy="419253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6505303" y="2618944"/>
            <a:ext cx="5461279" cy="4079104"/>
          </a:xfrm>
          <a:prstGeom prst="rect">
            <a:avLst/>
          </a:prstGeom>
        </p:spPr>
      </p:pic>
      <p:sp>
        <p:nvSpPr>
          <p:cNvPr id="5" name="Explosion 2 4"/>
          <p:cNvSpPr/>
          <p:nvPr/>
        </p:nvSpPr>
        <p:spPr>
          <a:xfrm rot="1089210">
            <a:off x="7253687" y="1092601"/>
            <a:ext cx="4450884" cy="2392972"/>
          </a:xfrm>
          <a:prstGeom prst="irregularSeal2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Explosion 2 5"/>
          <p:cNvSpPr/>
          <p:nvPr/>
        </p:nvSpPr>
        <p:spPr>
          <a:xfrm rot="284660">
            <a:off x="730442" y="4010236"/>
            <a:ext cx="4450884" cy="2392972"/>
          </a:xfrm>
          <a:prstGeom prst="irregularSeal2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TextBox 6"/>
          <p:cNvSpPr txBox="1"/>
          <p:nvPr/>
        </p:nvSpPr>
        <p:spPr>
          <a:xfrm rot="649155">
            <a:off x="7714118" y="1873588"/>
            <a:ext cx="304364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 smtClean="0">
                <a:solidFill>
                  <a:schemeClr val="bg1"/>
                </a:solidFill>
                <a:latin typeface="SassoonPrimaryInfant" pitchFamily="2" charset="0"/>
              </a:rPr>
              <a:t>Investigation </a:t>
            </a:r>
          </a:p>
          <a:p>
            <a:pPr algn="ctr"/>
            <a:r>
              <a:rPr lang="en-GB" sz="2400" dirty="0" smtClean="0">
                <a:solidFill>
                  <a:schemeClr val="bg1"/>
                </a:solidFill>
                <a:latin typeface="SassoonPrimaryInfant" pitchFamily="2" charset="0"/>
              </a:rPr>
              <a:t>Tuff Spot</a:t>
            </a:r>
            <a:endParaRPr lang="en-GB" sz="2400" dirty="0">
              <a:solidFill>
                <a:schemeClr val="bg1"/>
              </a:solidFill>
              <a:latin typeface="SassoonPrimaryInfant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 rot="20939297">
            <a:off x="1214934" y="4975890"/>
            <a:ext cx="30436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 smtClean="0">
                <a:solidFill>
                  <a:schemeClr val="bg1"/>
                </a:solidFill>
                <a:latin typeface="SassoonPrimaryInfant" pitchFamily="2" charset="0"/>
              </a:rPr>
              <a:t>Sand Tray</a:t>
            </a:r>
            <a:endParaRPr lang="en-GB" sz="2400" dirty="0">
              <a:solidFill>
                <a:schemeClr val="bg1"/>
              </a:solidFill>
              <a:latin typeface="SassoonPrimaryInfant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0356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082" y="2495006"/>
            <a:ext cx="5386647" cy="402336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6974" y="203987"/>
            <a:ext cx="5551849" cy="4146752"/>
          </a:xfrm>
          <a:prstGeom prst="rect">
            <a:avLst/>
          </a:prstGeom>
        </p:spPr>
      </p:pic>
      <p:sp>
        <p:nvSpPr>
          <p:cNvPr id="4" name="Explosion 2 3"/>
          <p:cNvSpPr/>
          <p:nvPr/>
        </p:nvSpPr>
        <p:spPr>
          <a:xfrm rot="711407">
            <a:off x="6912302" y="4087013"/>
            <a:ext cx="4450884" cy="2392972"/>
          </a:xfrm>
          <a:prstGeom prst="irregularSeal2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Explosion 2 4"/>
          <p:cNvSpPr/>
          <p:nvPr/>
        </p:nvSpPr>
        <p:spPr>
          <a:xfrm>
            <a:off x="533517" y="561808"/>
            <a:ext cx="4450884" cy="2392972"/>
          </a:xfrm>
          <a:prstGeom prst="irregularSeal2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extBox 5"/>
          <p:cNvSpPr txBox="1"/>
          <p:nvPr/>
        </p:nvSpPr>
        <p:spPr>
          <a:xfrm>
            <a:off x="7370398" y="4868000"/>
            <a:ext cx="304364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 smtClean="0">
                <a:solidFill>
                  <a:schemeClr val="bg1"/>
                </a:solidFill>
                <a:latin typeface="SassoonPrimaryInfant" pitchFamily="2" charset="0"/>
              </a:rPr>
              <a:t>Snack</a:t>
            </a:r>
          </a:p>
          <a:p>
            <a:pPr algn="ctr"/>
            <a:r>
              <a:rPr lang="en-GB" sz="2400" dirty="0" smtClean="0">
                <a:solidFill>
                  <a:schemeClr val="bg1"/>
                </a:solidFill>
                <a:latin typeface="SassoonPrimaryInfant" pitchFamily="2" charset="0"/>
              </a:rPr>
              <a:t>Area</a:t>
            </a:r>
            <a:endParaRPr lang="en-GB" sz="2400" dirty="0">
              <a:solidFill>
                <a:schemeClr val="bg1"/>
              </a:solidFill>
              <a:latin typeface="SassoonPrimaryInfant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 rot="20909650">
            <a:off x="1046250" y="1387482"/>
            <a:ext cx="304364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 smtClean="0">
                <a:solidFill>
                  <a:schemeClr val="bg1"/>
                </a:solidFill>
                <a:latin typeface="SassoonPrimaryInfant" pitchFamily="2" charset="0"/>
              </a:rPr>
              <a:t>Creative </a:t>
            </a:r>
          </a:p>
          <a:p>
            <a:pPr algn="ctr"/>
            <a:r>
              <a:rPr lang="en-GB" sz="2400" dirty="0" smtClean="0">
                <a:solidFill>
                  <a:schemeClr val="bg1"/>
                </a:solidFill>
                <a:latin typeface="SassoonPrimaryInfant" pitchFamily="2" charset="0"/>
              </a:rPr>
              <a:t>Area</a:t>
            </a:r>
            <a:endParaRPr lang="en-GB" sz="2400" dirty="0">
              <a:solidFill>
                <a:schemeClr val="bg1"/>
              </a:solidFill>
              <a:latin typeface="SassoonPrimaryInfant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9013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2"/>
          <p:cNvSpPr txBox="1">
            <a:spLocks/>
          </p:cNvSpPr>
          <p:nvPr/>
        </p:nvSpPr>
        <p:spPr>
          <a:xfrm>
            <a:off x="570410" y="483329"/>
            <a:ext cx="11146972" cy="568234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sz="3600" dirty="0" smtClean="0"/>
          </a:p>
          <a:p>
            <a:pPr marL="0" indent="0" algn="ctr">
              <a:buNone/>
            </a:pPr>
            <a:r>
              <a:rPr lang="en-GB" sz="7200" dirty="0" smtClean="0">
                <a:solidFill>
                  <a:schemeClr val="accent5">
                    <a:lumMod val="75000"/>
                  </a:schemeClr>
                </a:solidFill>
                <a:latin typeface="SassoonPrimaryInfant" pitchFamily="2" charset="0"/>
              </a:rPr>
              <a:t>Let’s take a look at our fantastic new Outside Classroom!</a:t>
            </a:r>
          </a:p>
          <a:p>
            <a:pPr marL="0" indent="0" algn="ctr">
              <a:buNone/>
            </a:pPr>
            <a:r>
              <a:rPr lang="en-GB" sz="7200" dirty="0" smtClean="0">
                <a:solidFill>
                  <a:schemeClr val="accent5">
                    <a:lumMod val="75000"/>
                  </a:schemeClr>
                </a:solidFill>
                <a:latin typeface="SassoonPrimaryInfant" pitchFamily="2" charset="0"/>
              </a:rPr>
              <a:t>We are really excited to play out here!</a:t>
            </a:r>
            <a:endParaRPr lang="en-GB" sz="7200" dirty="0">
              <a:solidFill>
                <a:schemeClr val="accent5">
                  <a:lumMod val="75000"/>
                </a:schemeClr>
              </a:solidFill>
              <a:latin typeface="SassoonPrimaryInfant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4180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475</TotalTime>
  <Words>124</Words>
  <Application>Microsoft Office PowerPoint</Application>
  <PresentationFormat>Widescreen</PresentationFormat>
  <Paragraphs>33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Arial</vt:lpstr>
      <vt:lpstr>Calibri</vt:lpstr>
      <vt:lpstr>Calibri Light</vt:lpstr>
      <vt:lpstr>SassoonPrimaryInfant</vt:lpstr>
      <vt:lpstr>Office Theme</vt:lpstr>
      <vt:lpstr>Welcome to Horncastle Community Primary School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Welcome to Horncastle Community Primary School</dc:title>
  <dc:creator>Jessica Stanfield</dc:creator>
  <cp:lastModifiedBy>Kelly Cox</cp:lastModifiedBy>
  <cp:revision>11</cp:revision>
  <dcterms:created xsi:type="dcterms:W3CDTF">2020-06-08T13:03:25Z</dcterms:created>
  <dcterms:modified xsi:type="dcterms:W3CDTF">2021-11-25T10:10:32Z</dcterms:modified>
</cp:coreProperties>
</file>